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с№27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«Золотая рыбка»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Зеленогорск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Красноярский край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Первостроителей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51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 вариативности предметной среды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 детского сада «Как мы меняемся-2020»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«Крепыши»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возраст: 5-6лет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929330"/>
            <a:ext cx="5643602" cy="64294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Воспитатель:Вальтер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Владимировна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357718" cy="12255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продолжается в приемной комнате.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428867"/>
            <a:ext cx="1857388" cy="10715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ROX-ALEX\Desktop\IMG_20201009_094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010" y="987504"/>
            <a:ext cx="3975318" cy="3143271"/>
          </a:xfrm>
          <a:prstGeom prst="rect">
            <a:avLst/>
          </a:prstGeom>
          <a:noFill/>
        </p:spPr>
      </p:pic>
      <p:pic>
        <p:nvPicPr>
          <p:cNvPr id="7171" name="Picture 3" descr="C:\Users\ROX-ALEX\Desktop\IMG_20201009_093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60860" y="2568570"/>
            <a:ext cx="4546640" cy="34099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072074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(Костя и Вадим самостоятельно установили базу инспекторов ДПС)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2255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10.09.2020.Костя и Артем изготавливают приглашение для инспектора ДПС Деминой Л.П.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1900222" cy="2911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11.09.2020.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Инспектор ДПС Демина Л.П.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посетила детей и отметила юных инспекторов тематическими подарками.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ROX-ALEX\Desktop\IMG_20200903_123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86058"/>
            <a:ext cx="4857784" cy="3643338"/>
          </a:xfrm>
          <a:prstGeom prst="rect">
            <a:avLst/>
          </a:prstGeom>
          <a:noFill/>
        </p:spPr>
      </p:pic>
      <p:pic>
        <p:nvPicPr>
          <p:cNvPr id="10243" name="Picture 3" descr="C:\Users\ROX-ALEX\Desktop\IMG_20191011_090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2654296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42851"/>
            <a:ext cx="2643206" cy="32861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07.09.2020.(18.00)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«Родительское собрание».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(изготовление игры по ПДД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,руками родителей)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ROX-ALEX\Desktop\IMG-8390d3c50dfe918a9a154a50c67cafc7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0"/>
            <a:ext cx="3357586" cy="3857652"/>
          </a:xfrm>
          <a:prstGeom prst="rect">
            <a:avLst/>
          </a:prstGeom>
          <a:noFill/>
        </p:spPr>
      </p:pic>
      <p:pic>
        <p:nvPicPr>
          <p:cNvPr id="5" name="Picture 3" descr="C:\Users\ROX-ALEX\Desktop\IMG-462ff5baacadee5d35c835e43b2fec8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2893222" cy="3857629"/>
          </a:xfrm>
          <a:prstGeom prst="rect">
            <a:avLst/>
          </a:prstGeom>
          <a:noFill/>
        </p:spPr>
      </p:pic>
      <p:pic>
        <p:nvPicPr>
          <p:cNvPr id="1028" name="Picture 4" descr="C:\Users\ROX-ALEX\Desktop\IMG-0a5704e8b1243ae09e5a9037884919c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857604"/>
            <a:ext cx="4000528" cy="3000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536996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08.09.2020.Так началась игра: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5111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08.09.2020. Свободная игра детей на тему ПДД</a:t>
            </a:r>
            <a:r>
              <a:rPr lang="ru-RU" sz="1800" dirty="0" smtClean="0"/>
              <a:t>.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5357826"/>
            <a:ext cx="5186370" cy="8397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Костя, Максим и Паша из отреза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изготовили игру «Безопасная дорога».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050" name="Picture 2" descr="C:\Users\ROX-ALEX\Desktop\IMG_20200325_102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6817" y="1341207"/>
            <a:ext cx="4279894" cy="3597696"/>
          </a:xfrm>
          <a:prstGeom prst="rect">
            <a:avLst/>
          </a:prstGeom>
          <a:noFill/>
        </p:spPr>
      </p:pic>
      <p:pic>
        <p:nvPicPr>
          <p:cNvPr id="2051" name="Picture 3" descr="C:\Users\ROX-ALEX\Desktop\IMG_20200325_10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4841" y="806296"/>
            <a:ext cx="485778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28604"/>
            <a:ext cx="1357322" cy="21431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08.09.2020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857628"/>
            <a:ext cx="3757610" cy="2268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Артем предложил наклеить дорогу  малярным скотчем в игровой комнате.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ROX-ALEX\Desktop\IMG_20201009_10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2777" y="538738"/>
            <a:ext cx="2595581" cy="1946686"/>
          </a:xfrm>
          <a:prstGeom prst="rect">
            <a:avLst/>
          </a:prstGeom>
          <a:noFill/>
        </p:spPr>
      </p:pic>
      <p:pic>
        <p:nvPicPr>
          <p:cNvPr id="3075" name="Picture 3" descr="C:\Users\ROX-ALEX\Desktop\IMG_20190822_160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419492" cy="3314619"/>
          </a:xfrm>
          <a:prstGeom prst="rect">
            <a:avLst/>
          </a:prstGeom>
          <a:noFill/>
        </p:spPr>
      </p:pic>
      <p:pic>
        <p:nvPicPr>
          <p:cNvPr id="3076" name="Picture 4" descr="C:\Users\ROX-ALEX\Desktop\IMG_20191011_090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493204" cy="3369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357166"/>
            <a:ext cx="3543296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08.09.2020 .Игра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продолжаеться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3857652" cy="16970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Постройка трассы с препятствиями.(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Кира,Ярослав,Семен,Артем,Максим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ROX-ALEX\Desktop\1572674418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4667283" cy="3500462"/>
          </a:xfrm>
          <a:prstGeom prst="rect">
            <a:avLst/>
          </a:prstGeom>
          <a:noFill/>
        </p:spPr>
      </p:pic>
      <p:pic>
        <p:nvPicPr>
          <p:cNvPr id="4099" name="Picture 3" descr="C:\Users\ROX-ALEX\Desktop\IMG_20191018_112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5743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5257808" cy="71438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08.09.2020.Игра продолжается в приемной комнате.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929066"/>
            <a:ext cx="4186238" cy="21970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Артем и Костя изготовили парковку  и дома из неоформленного материала и разместили их на платформе.</a:t>
            </a:r>
          </a:p>
        </p:txBody>
      </p:sp>
      <p:pic>
        <p:nvPicPr>
          <p:cNvPr id="6146" name="Picture 2" descr="C:\Users\ROX-ALEX\Desktop\15789692398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743201" cy="4876801"/>
          </a:xfrm>
          <a:prstGeom prst="rect">
            <a:avLst/>
          </a:prstGeom>
          <a:noFill/>
        </p:spPr>
      </p:pic>
      <p:pic>
        <p:nvPicPr>
          <p:cNvPr id="6147" name="Picture 3" descr="C:\Users\ROX-ALEX\Desktop\IMG-84d4ed946cbac75a9ea49367758c738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857232"/>
            <a:ext cx="3739649" cy="280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357166"/>
            <a:ext cx="4214842" cy="4286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09.09.2020.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143512"/>
            <a:ext cx="6929486" cy="13573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Постановка театрализованной деятельности по ПДД.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(Вадим натянул шнур в проеме двери  и на него накинул отрез ткани.)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ROX-ALEX\Desktop\IMG_20201009_093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195" y="1044756"/>
            <a:ext cx="4357718" cy="3268289"/>
          </a:xfrm>
          <a:prstGeom prst="rect">
            <a:avLst/>
          </a:prstGeom>
          <a:noFill/>
        </p:spPr>
      </p:pic>
      <p:pic>
        <p:nvPicPr>
          <p:cNvPr id="5123" name="Picture 3" descr="C:\Users\ROX-ALEX\Desktop\IMG_20200922_162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12276" y="1374146"/>
            <a:ext cx="4214839" cy="318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54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10.09.2020.С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 игра «Инспектор ДПС»(подготовка к игре)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3714752"/>
            <a:ext cx="2357454" cy="9286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ROX-ALEX\Desktop\IMG_20201006_155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470" y="642918"/>
            <a:ext cx="3429024" cy="2571768"/>
          </a:xfrm>
          <a:prstGeom prst="rect">
            <a:avLst/>
          </a:prstGeom>
          <a:noFill/>
        </p:spPr>
      </p:pic>
      <p:pic>
        <p:nvPicPr>
          <p:cNvPr id="8196" name="Picture 4" descr="C:\Users\ROX-ALEX\Desktop\IMG_20201009_094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36016" y="1750208"/>
            <a:ext cx="3714777" cy="2786082"/>
          </a:xfrm>
          <a:prstGeom prst="rect">
            <a:avLst/>
          </a:prstGeom>
          <a:noFill/>
        </p:spPr>
      </p:pic>
      <p:pic>
        <p:nvPicPr>
          <p:cNvPr id="8199" name="Picture 7" descr="C:\Users\ROX-ALEX\Desktop\IMG_20201006_155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5393537" y="1964523"/>
            <a:ext cx="3714777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714752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Лукьян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Вадим решили сделать машину из ширмы и отрезов ткани.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5143513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Вика и Алиса натягивают автомобильные чехлы на стульчики.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5357826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Кира,Лиза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занялись постройкой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мед.пункта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1928826" cy="28575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 дороге.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ROX-ALEX\Desktop\IMG_20201009_093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7189" y="559574"/>
            <a:ext cx="3143271" cy="2357454"/>
          </a:xfrm>
          <a:prstGeom prst="rect">
            <a:avLst/>
          </a:prstGeom>
          <a:noFill/>
        </p:spPr>
      </p:pic>
      <p:pic>
        <p:nvPicPr>
          <p:cNvPr id="9219" name="Picture 3" descr="C:\Users\ROX-ALEX\Desktop\IMG_20201006_155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00494" y="642918"/>
            <a:ext cx="3714777" cy="2857521"/>
          </a:xfrm>
          <a:prstGeom prst="rect">
            <a:avLst/>
          </a:prstGeom>
          <a:noFill/>
        </p:spPr>
      </p:pic>
      <p:pic>
        <p:nvPicPr>
          <p:cNvPr id="9221" name="Picture 5" descr="C:\Users\ROX-ALEX\Desktop\IMG_20201009_094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96686" y="3589670"/>
            <a:ext cx="3571378" cy="2678534"/>
          </a:xfrm>
          <a:prstGeom prst="rect">
            <a:avLst/>
          </a:prstGeom>
          <a:noFill/>
        </p:spPr>
      </p:pic>
      <p:pic>
        <p:nvPicPr>
          <p:cNvPr id="8" name="Picture 5" descr="C:\Users\ROX-ALEX\Desktop\IMG_20201006_15574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57950" y="4143380"/>
            <a:ext cx="2643206" cy="23574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5500702"/>
            <a:ext cx="1571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для оплаты штрафов.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785794"/>
            <a:ext cx="164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ДТП на дороге. Скорая помощь уже на месте.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286256"/>
            <a:ext cx="1357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Мед.пункт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готов принять первого пациента.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215</Words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д/с№27 «Золотая рыбка» г. Зеленогорск Красноярский край Первостроителей 51  Конкурс вариативности предметной среды  групп детского сада «Как мы меняемся-2020»  группа «Крепыши» возраст: 5-6лет</vt:lpstr>
      <vt:lpstr>Слайд 2</vt:lpstr>
      <vt:lpstr>08.09.2020. Свободная игра детей на тему ПДД.</vt:lpstr>
      <vt:lpstr>08.09.2020</vt:lpstr>
      <vt:lpstr>08.09.2020 .Игра продолжаеться.</vt:lpstr>
      <vt:lpstr>08.09.2020.Игра продолжается в приемной комнате. </vt:lpstr>
      <vt:lpstr>09.09.2020.</vt:lpstr>
      <vt:lpstr>10.09.2020.С/Р игра «Инспектор ДПС»(подготовка к игре)</vt:lpstr>
      <vt:lpstr>Работа на дороге.</vt:lpstr>
      <vt:lpstr>Игра продолжается в приемной комнате.</vt:lpstr>
      <vt:lpstr>10.09.2020.Костя и Артем изготавливают приглашение для инспектора ДПС Деминой Л.П.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д/с№27 «Золотая рыбка» г. Зеленогорск группа «Крепыши» 5-6лет Вальтер Юлия Владимировна 89233075788</dc:title>
  <dc:creator>ROX-ALEX</dc:creator>
  <cp:lastModifiedBy>ROX-ALEX</cp:lastModifiedBy>
  <cp:revision>29</cp:revision>
  <dcterms:created xsi:type="dcterms:W3CDTF">2020-10-11T10:00:04Z</dcterms:created>
  <dcterms:modified xsi:type="dcterms:W3CDTF">2020-10-13T12:34:40Z</dcterms:modified>
</cp:coreProperties>
</file>